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8"/>
  </p:notesMasterIdLst>
  <p:sldIdLst>
    <p:sldId id="263" r:id="rId4"/>
    <p:sldId id="262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/>
  </p:normalViewPr>
  <p:slideViewPr>
    <p:cSldViewPr snapToGrid="0">
      <p:cViewPr varScale="1">
        <p:scale>
          <a:sx n="66" d="100"/>
          <a:sy n="66" d="100"/>
        </p:scale>
        <p:origin x="78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26B1F-87CD-4D96-9B92-90973205067F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5AF38-548A-42D5-AA92-B65455863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18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C79C7-4C92-CE43-BE8B-9A107C965E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27A6-E174-3146-9F45-1CAECC011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219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C79C7-4C92-CE43-BE8B-9A107C965E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27A6-E174-3146-9F45-1CAECC011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043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C79C7-4C92-CE43-BE8B-9A107C965E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27A6-E174-3146-9F45-1CAECC011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06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C79C7-4C92-CE43-BE8B-9A107C965E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27A6-E174-3146-9F45-1CAECC011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145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C79C7-4C92-CE43-BE8B-9A107C965E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27A6-E174-3146-9F45-1CAECC011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492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C79C7-4C92-CE43-BE8B-9A107C965E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27A6-E174-3146-9F45-1CAECC011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69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C79C7-4C92-CE43-BE8B-9A107C965E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27A6-E174-3146-9F45-1CAECC011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743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C79C7-4C92-CE43-BE8B-9A107C965E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27A6-E174-3146-9F45-1CAECC011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346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C79C7-4C92-CE43-BE8B-9A107C965E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27A6-E174-3146-9F45-1CAECC011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7950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C79C7-4C92-CE43-BE8B-9A107C965E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27A6-E174-3146-9F45-1CAECC011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556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C79C7-4C92-CE43-BE8B-9A107C965E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27A6-E174-3146-9F45-1CAECC011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1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C79C7-4C92-CE43-BE8B-9A107C965E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27A6-E174-3146-9F45-1CAECC011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0471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C79C7-4C92-CE43-BE8B-9A107C965E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27A6-E174-3146-9F45-1CAECC011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21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C79C7-4C92-CE43-BE8B-9A107C965E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27A6-E174-3146-9F45-1CAECC011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694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C79C7-4C92-CE43-BE8B-9A107C965E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27A6-E174-3146-9F45-1CAECC011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964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C79C7-4C92-CE43-BE8B-9A107C965E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27A6-E174-3146-9F45-1CAECC011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8435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C79C7-4C92-CE43-BE8B-9A107C965E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27A6-E174-3146-9F45-1CAECC011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4165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C79C7-4C92-CE43-BE8B-9A107C965E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27A6-E174-3146-9F45-1CAECC011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0597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C79C7-4C92-CE43-BE8B-9A107C965E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27A6-E174-3146-9F45-1CAECC011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263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C79C7-4C92-CE43-BE8B-9A107C965E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27A6-E174-3146-9F45-1CAECC011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9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C79C7-4C92-CE43-BE8B-9A107C965E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27A6-E174-3146-9F45-1CAECC011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9509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C79C7-4C92-CE43-BE8B-9A107C965E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27A6-E174-3146-9F45-1CAECC011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158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C79C7-4C92-CE43-BE8B-9A107C965E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27A6-E174-3146-9F45-1CAECC011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0296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C79C7-4C92-CE43-BE8B-9A107C965E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27A6-E174-3146-9F45-1CAECC011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61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C79C7-4C92-CE43-BE8B-9A107C965E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27A6-E174-3146-9F45-1CAECC011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5371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C79C7-4C92-CE43-BE8B-9A107C965E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27A6-E174-3146-9F45-1CAECC011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085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C79C7-4C92-CE43-BE8B-9A107C965E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27A6-E174-3146-9F45-1CAECC011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286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C79C7-4C92-CE43-BE8B-9A107C965E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27A6-E174-3146-9F45-1CAECC011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076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C79C7-4C92-CE43-BE8B-9A107C965E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27A6-E174-3146-9F45-1CAECC011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934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C79C7-4C92-CE43-BE8B-9A107C965E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27A6-E174-3146-9F45-1CAECC011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578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C79C7-4C92-CE43-BE8B-9A107C965E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27A6-E174-3146-9F45-1CAECC011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730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C79C7-4C92-CE43-BE8B-9A107C965E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27A6-E174-3146-9F45-1CAECC011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016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C79C7-4C92-CE43-BE8B-9A107C965E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27A6-E174-3146-9F45-1CAECC011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12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117C79C7-4C92-CE43-BE8B-9A107C965E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5/31/2017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9B6E27A6-E174-3146-9F45-1CAECC011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49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117C79C7-4C92-CE43-BE8B-9A107C965E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5/31/2017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9B6E27A6-E174-3146-9F45-1CAECC011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247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17C79C7-4C92-CE43-BE8B-9A107C965E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5/31/2017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B6E27A6-E174-3146-9F45-1CAECC0113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204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2" t="11112" r="22146" b="43332"/>
          <a:stretch/>
        </p:blipFill>
        <p:spPr>
          <a:xfrm>
            <a:off x="2628900" y="1428750"/>
            <a:ext cx="3829050" cy="2343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7597" y="3706487"/>
            <a:ext cx="57488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/>
            <a:r>
              <a:rPr lang="en-US" sz="2400" dirty="0">
                <a:solidFill>
                  <a:prstClr val="white"/>
                </a:solidFill>
                <a:ea typeface="+mj-ea"/>
                <a:cs typeface="+mj-cs"/>
              </a:rPr>
              <a:t>Breakouts I: Putting in Place Model Policies </a:t>
            </a:r>
          </a:p>
          <a:p>
            <a:pPr algn="ctr" defTabSz="342900"/>
            <a:r>
              <a:rPr lang="en-US" sz="1600" dirty="0">
                <a:solidFill>
                  <a:prstClr val="white"/>
                </a:solidFill>
              </a:rPr>
              <a:t>June 6</a:t>
            </a:r>
          </a:p>
          <a:p>
            <a:pPr algn="ctr" defTabSz="342900"/>
            <a:r>
              <a:rPr lang="en-US" sz="1600" dirty="0">
                <a:solidFill>
                  <a:prstClr val="white"/>
                </a:solidFill>
              </a:rPr>
              <a:t>Hosted by Sidley Austin LLP</a:t>
            </a:r>
          </a:p>
        </p:txBody>
      </p:sp>
    </p:spTree>
    <p:extLst>
      <p:ext uri="{BB962C8B-B14F-4D97-AF65-F5344CB8AC3E}">
        <p14:creationId xmlns:p14="http://schemas.microsoft.com/office/powerpoint/2010/main" val="416173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>
                <a:solidFill>
                  <a:schemeClr val="bg1"/>
                </a:solidFill>
              </a:rPr>
              <a:t>Media </a:t>
            </a:r>
            <a:r>
              <a:rPr lang="en-US" sz="3200" dirty="0" smtClean="0">
                <a:solidFill>
                  <a:schemeClr val="bg1"/>
                </a:solidFill>
              </a:rPr>
              <a:t>Communications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This breakout will discuss how the press currently covers criminalization, homelessness and poverty issues and make recommendations for groups hoping to get their campaigns covered. 	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26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>
                <a:solidFill>
                  <a:schemeClr val="bg1"/>
                </a:solidFill>
              </a:rPr>
              <a:t>Media </a:t>
            </a:r>
            <a:r>
              <a:rPr lang="en-US" sz="3200" dirty="0" smtClean="0">
                <a:solidFill>
                  <a:schemeClr val="bg1"/>
                </a:solidFill>
              </a:rPr>
              <a:t>Communications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Moderator: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Rebecca </a:t>
            </a:r>
            <a:r>
              <a:rPr lang="en-US" sz="2000" dirty="0" err="1">
                <a:solidFill>
                  <a:schemeClr val="bg1"/>
                </a:solidFill>
              </a:rPr>
              <a:t>Vallas</a:t>
            </a:r>
            <a:r>
              <a:rPr lang="en-US" sz="2000" dirty="0">
                <a:solidFill>
                  <a:schemeClr val="bg1"/>
                </a:solidFill>
              </a:rPr>
              <a:t>, Center for American Progress/Talk Poverty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Panelists: 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Pam </a:t>
            </a:r>
            <a:r>
              <a:rPr lang="en-US" sz="2000" dirty="0" err="1">
                <a:solidFill>
                  <a:schemeClr val="bg1"/>
                </a:solidFill>
              </a:rPr>
              <a:t>Fessler</a:t>
            </a:r>
            <a:r>
              <a:rPr lang="en-US" sz="2000" dirty="0">
                <a:solidFill>
                  <a:schemeClr val="bg1"/>
                </a:solidFill>
              </a:rPr>
              <a:t>, NPR</a:t>
            </a:r>
          </a:p>
          <a:p>
            <a:r>
              <a:rPr lang="en-US" sz="2000" dirty="0" err="1">
                <a:solidFill>
                  <a:schemeClr val="bg1"/>
                </a:solidFill>
              </a:rPr>
              <a:t>Søren</a:t>
            </a:r>
            <a:r>
              <a:rPr lang="en-US" sz="2000" dirty="0">
                <a:solidFill>
                  <a:schemeClr val="bg1"/>
                </a:solidFill>
              </a:rPr>
              <a:t> Rasmussen, Voices for Civil Justice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90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75636"/>
          <a:stretch/>
        </p:blipFill>
        <p:spPr>
          <a:xfrm>
            <a:off x="1464098" y="673102"/>
            <a:ext cx="6215804" cy="9270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b="45092"/>
          <a:stretch/>
        </p:blipFill>
        <p:spPr>
          <a:xfrm>
            <a:off x="4451968" y="1600200"/>
            <a:ext cx="4054793" cy="3227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t="61401"/>
          <a:stretch/>
        </p:blipFill>
        <p:spPr>
          <a:xfrm>
            <a:off x="519254" y="1600199"/>
            <a:ext cx="3934762" cy="220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69</Words>
  <Application>Microsoft Office PowerPoint</Application>
  <PresentationFormat>On-screen Show (4:3)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1_Office Theme</vt:lpstr>
      <vt:lpstr>2_Office Theme</vt:lpstr>
      <vt:lpstr>Office Theme</vt:lpstr>
      <vt:lpstr>PowerPoint Presentation</vt:lpstr>
      <vt:lpstr>Media Communications</vt:lpstr>
      <vt:lpstr>Media Communications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Darrell Stanley</dc:creator>
  <cp:lastModifiedBy>Darrell Stanley</cp:lastModifiedBy>
  <cp:revision>14</cp:revision>
  <dcterms:created xsi:type="dcterms:W3CDTF">2017-05-25T19:49:42Z</dcterms:created>
  <dcterms:modified xsi:type="dcterms:W3CDTF">2017-05-31T20:28:38Z</dcterms:modified>
</cp:coreProperties>
</file>